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</p:sldIdLst>
  <p:sldSz cy="5143500" cx="9144000"/>
  <p:notesSz cx="6858000" cy="9144000"/>
  <p:embeddedFontLst>
    <p:embeddedFont>
      <p:font typeface="Roboto"/>
      <p:regular r:id="rId8"/>
      <p:bold r:id="rId9"/>
      <p:italic r:id="rId10"/>
      <p:boldItalic r:id="rId1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  <p:ext uri="GoogleSlidesCustomDataVersion2">
      <go:slidesCustomData xmlns:go="http://customooxmlschemas.google.com/" r:id="rId12" roundtripDataSignature="AMtx7mjse4SsKeLJZ/ainkV9AJVS0+Rfv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font" Target="fonts/Roboto-boldItalic.fntdata"/><Relationship Id="rId10" Type="http://schemas.openxmlformats.org/officeDocument/2006/relationships/font" Target="fonts/Roboto-italic.fntdata"/><Relationship Id="rId12" Type="http://customschemas.google.com/relationships/presentationmetadata" Target="metadata"/><Relationship Id="rId9" Type="http://schemas.openxmlformats.org/officeDocument/2006/relationships/font" Target="fonts/Roboto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font" Target="fonts/Roboto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2" name="Google Shape;52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8" name="Google Shape;58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5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4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4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5" name="Google Shape;15;p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6" name="Google Shape;16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7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9" name="Google Shape;19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8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8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0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10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1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2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12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12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12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3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2"/>
          <p:cNvSpPr txBox="1"/>
          <p:nvPr>
            <p:ph type="title"/>
          </p:nvPr>
        </p:nvSpPr>
        <p:spPr>
          <a:xfrm>
            <a:off x="1008075" y="3025250"/>
            <a:ext cx="7405800" cy="111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pt-BR" sz="1800">
                <a:latin typeface="Roboto"/>
                <a:ea typeface="Roboto"/>
                <a:cs typeface="Roboto"/>
                <a:sym typeface="Roboto"/>
              </a:rPr>
              <a:t>Autor(es)</a:t>
            </a:r>
            <a:endParaRPr sz="1800"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pt-BR" sz="1800">
                <a:solidFill>
                  <a:srgbClr val="7F7F7F"/>
                </a:solidFill>
                <a:latin typeface="Roboto"/>
                <a:ea typeface="Roboto"/>
                <a:cs typeface="Roboto"/>
                <a:sym typeface="Roboto"/>
              </a:rPr>
              <a:t>(Fonte: Roboto, tamanho mínimo sugerido: 20</a:t>
            </a:r>
            <a:endParaRPr sz="1800"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pt-BR" sz="1800">
                <a:latin typeface="Roboto"/>
                <a:ea typeface="Roboto"/>
                <a:cs typeface="Roboto"/>
                <a:sym typeface="Roboto"/>
              </a:rPr>
              <a:t>Orientador(a)</a:t>
            </a:r>
            <a:endParaRPr sz="1800"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pt-BR" sz="1800">
                <a:solidFill>
                  <a:srgbClr val="7F7F7F"/>
                </a:solidFill>
                <a:latin typeface="Roboto"/>
                <a:ea typeface="Roboto"/>
                <a:cs typeface="Roboto"/>
                <a:sym typeface="Roboto"/>
              </a:rPr>
              <a:t>(Fonte: Roboto, tamanho mínimo sugerido: 20</a:t>
            </a:r>
            <a:endParaRPr sz="180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5" name="Google Shape;55;p2"/>
          <p:cNvSpPr txBox="1"/>
          <p:nvPr>
            <p:ph idx="1" type="body"/>
          </p:nvPr>
        </p:nvSpPr>
        <p:spPr>
          <a:xfrm>
            <a:off x="1008075" y="1356950"/>
            <a:ext cx="7405800" cy="1668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pt-BR" sz="26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Título</a:t>
            </a:r>
            <a:endParaRPr sz="26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2600">
                <a:solidFill>
                  <a:srgbClr val="7F7F7F"/>
                </a:solidFill>
                <a:latin typeface="Roboto"/>
                <a:ea typeface="Roboto"/>
                <a:cs typeface="Roboto"/>
                <a:sym typeface="Roboto"/>
              </a:rPr>
              <a:t>(Fonte: Roboto, </a:t>
            </a:r>
            <a:endParaRPr sz="2600">
              <a:solidFill>
                <a:srgbClr val="7F7F7F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pt-BR" sz="2600">
                <a:solidFill>
                  <a:srgbClr val="7F7F7F"/>
                </a:solidFill>
                <a:latin typeface="Roboto"/>
                <a:ea typeface="Roboto"/>
                <a:cs typeface="Roboto"/>
                <a:sym typeface="Roboto"/>
              </a:rPr>
              <a:t>tamanho mínimo sugerido: 28)</a:t>
            </a:r>
            <a:endParaRPr sz="26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6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SzPts val="1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3"/>
          <p:cNvSpPr txBox="1"/>
          <p:nvPr>
            <p:ph idx="1" type="body"/>
          </p:nvPr>
        </p:nvSpPr>
        <p:spPr>
          <a:xfrm>
            <a:off x="311700" y="698500"/>
            <a:ext cx="8520600" cy="409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SzPts val="1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